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0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56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49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45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7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97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728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51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84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90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45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19A5-873C-4F1A-A4FC-75E4164467A7}" type="datetimeFigureOut">
              <a:rPr lang="nl-NL" smtClean="0"/>
              <a:t>11-2-2018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56112-85CB-4298-B14F-557B8C765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2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.lievense@wellant.nl" TargetMode="External"/><Relationship Id="rId2" Type="http://schemas.openxmlformats.org/officeDocument/2006/relationships/hyperlink" Target="https://docs.google.com/viewer?a=v&amp;pid=sites&amp;srcid=ZGVmYXVsdGRvbWFpbnxsZXNpbmhvdWR8Z3g6MjEzYjgzZmZlNzllYTEzY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.lievense@wellant.nl" TargetMode="External"/><Relationship Id="rId2" Type="http://schemas.openxmlformats.org/officeDocument/2006/relationships/hyperlink" Target="https://docs.google.com/viewer?a=v&amp;pid=sites&amp;srcid=ZGVmYXVsdGRvbWFpbnxsZXNpbmhvdWR8Z3g6MjEzYjgzZmZlNzllYTEzY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Scheikunde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/>
          <a:p>
            <a:r>
              <a:rPr lang="nl-NL" dirty="0" smtClean="0"/>
              <a:t>Zelfstandig maken van 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559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 (19-2)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637016"/>
              </p:ext>
            </p:extLst>
          </p:nvPr>
        </p:nvGraphicFramePr>
        <p:xfrm>
          <a:off x="323528" y="2040478"/>
          <a:ext cx="8424936" cy="4556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724"/>
                <a:gridCol w="2583050"/>
                <a:gridCol w="3874162"/>
              </a:tblGrid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Datum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Vak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Wat gaan we doen? 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 februari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Scheikunde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12 februari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Scheikunde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19 februari</a:t>
                      </a:r>
                      <a:endParaRPr lang="nl-N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Scheikunde</a:t>
                      </a:r>
                      <a:endParaRPr lang="nl-NL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Opdracht 1</a:t>
                      </a:r>
                      <a:endParaRPr lang="nl-N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26 februari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Voorjaarsvakantie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 maart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Scheikunde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Opdracht 2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12 maart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Scheikunde (Flex)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Opdracht 3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19 maart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Scheikunde (</a:t>
                      </a:r>
                      <a:r>
                        <a:rPr lang="nl-NL" sz="1600" dirty="0" err="1">
                          <a:effectLst/>
                        </a:rPr>
                        <a:t>Flex</a:t>
                      </a:r>
                      <a:r>
                        <a:rPr lang="nl-NL" sz="1600" dirty="0">
                          <a:effectLst/>
                        </a:rPr>
                        <a:t>)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Opdracht 4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26 maart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Aquatische Ecologie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Invulling volgt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 april </a:t>
                      </a:r>
                      <a:br>
                        <a:rPr lang="nl-NL" sz="1600">
                          <a:effectLst/>
                        </a:rPr>
                      </a:br>
                      <a:r>
                        <a:rPr lang="nl-NL" sz="1600">
                          <a:effectLst/>
                        </a:rPr>
                        <a:t>(ma = pasen)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Aquatische Ecologie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Invulling volgt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6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 april 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Aquatische Ecologie</a:t>
                      </a:r>
                      <a:br>
                        <a:rPr lang="nl-NL" sz="1600">
                          <a:effectLst/>
                        </a:rPr>
                      </a:br>
                      <a:r>
                        <a:rPr lang="nl-NL" sz="1600">
                          <a:effectLst/>
                        </a:rPr>
                        <a:t>Scheikunde</a:t>
                      </a:r>
                      <a:endParaRPr lang="nl-N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Herkansing Aquatische Ecologie</a:t>
                      </a:r>
                      <a:br>
                        <a:rPr lang="nl-NL" sz="1600" dirty="0">
                          <a:effectLst/>
                        </a:rPr>
                      </a:br>
                      <a:r>
                        <a:rPr lang="nl-NL" sz="1600" dirty="0">
                          <a:effectLst/>
                        </a:rPr>
                        <a:t>Toets scheikunde</a:t>
                      </a:r>
                      <a:endParaRPr lang="nl-N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2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WAT MOET JE DOEN?</a:t>
            </a:r>
            <a:br>
              <a:rPr lang="nl-NL" b="1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Lees </a:t>
            </a:r>
            <a:r>
              <a:rPr lang="nl-NL" sz="2400" dirty="0"/>
              <a:t>deze pagina: </a:t>
            </a:r>
            <a:r>
              <a:rPr lang="nl-NL" sz="2400" u="sng" dirty="0">
                <a:hlinkClick r:id="rId2"/>
              </a:rPr>
              <a:t>https://</a:t>
            </a:r>
            <a:r>
              <a:rPr lang="nl-NL" sz="2400" u="sng" dirty="0" smtClean="0">
                <a:hlinkClick r:id="rId2"/>
              </a:rPr>
              <a:t>docs.google.com/viewer?a=v&amp;pid=sites&amp;srcid=ZGVmYXVsdGRvbWFpbnxsZXNpbmhvdWR8Z3g6MjEzYjgzZmZlNzllYTEzYg</a:t>
            </a:r>
            <a:r>
              <a:rPr lang="nl-NL" sz="2400" u="sng" dirty="0" smtClean="0"/>
              <a:t/>
            </a:r>
            <a:br>
              <a:rPr lang="nl-NL" sz="2400" u="sng" dirty="0" smtClean="0"/>
            </a:br>
            <a:endParaRPr lang="nl-NL" sz="2400" dirty="0"/>
          </a:p>
          <a:p>
            <a:r>
              <a:rPr lang="nl-NL" sz="2400" dirty="0"/>
              <a:t>Maak de opdrachten 47 t/m 57. Mail de antwoorden naar </a:t>
            </a:r>
            <a:r>
              <a:rPr lang="nl-NL" sz="2400" u="sng" dirty="0">
                <a:hlinkClick r:id="rId3"/>
              </a:rPr>
              <a:t>t.lievense@wellant.nl</a:t>
            </a:r>
            <a:r>
              <a:rPr lang="nl-NL" sz="2400" dirty="0"/>
              <a:t> of neem ze mee tijdens de les.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1061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WAT GAAN WE LEREN?</a:t>
            </a:r>
          </a:p>
          <a:p>
            <a:r>
              <a:rPr lang="nl-NL" sz="2400" dirty="0" smtClean="0"/>
              <a:t>Het </a:t>
            </a:r>
            <a:r>
              <a:rPr lang="nl-NL" sz="2400" dirty="0"/>
              <a:t>doel van deze opdracht is dat je de chemische elementen kent. </a:t>
            </a:r>
            <a:endParaRPr lang="nl-NL" sz="2400" dirty="0" smtClean="0"/>
          </a:p>
          <a:p>
            <a:r>
              <a:rPr lang="nl-NL" sz="2400" dirty="0" smtClean="0"/>
              <a:t>Je </a:t>
            </a:r>
            <a:r>
              <a:rPr lang="nl-NL" sz="2400" dirty="0"/>
              <a:t>kent de namen en symbolen van </a:t>
            </a:r>
            <a:r>
              <a:rPr lang="nl-NL" sz="2400" dirty="0" smtClean="0"/>
              <a:t>elementen.</a:t>
            </a:r>
          </a:p>
          <a:p>
            <a:r>
              <a:rPr lang="nl-NL" sz="2400" dirty="0" smtClean="0"/>
              <a:t>Je </a:t>
            </a:r>
            <a:r>
              <a:rPr lang="nl-NL" sz="2400" dirty="0"/>
              <a:t>kunt uitleggen wat een verbinding </a:t>
            </a:r>
            <a:r>
              <a:rPr lang="nl-NL" sz="2400" dirty="0" smtClean="0"/>
              <a:t>is.</a:t>
            </a:r>
          </a:p>
          <a:p>
            <a:r>
              <a:rPr lang="nl-NL" sz="2400" dirty="0" smtClean="0"/>
              <a:t>Je </a:t>
            </a:r>
            <a:r>
              <a:rPr lang="nl-NL" sz="2400" dirty="0"/>
              <a:t>kunt uitleggen wat een periodiek systeem </a:t>
            </a:r>
            <a:r>
              <a:rPr lang="nl-NL" sz="2400" dirty="0" smtClean="0"/>
              <a:t>is.</a:t>
            </a:r>
          </a:p>
          <a:p>
            <a:r>
              <a:rPr lang="nl-NL" sz="2400" dirty="0" smtClean="0"/>
              <a:t>Je </a:t>
            </a:r>
            <a:r>
              <a:rPr lang="nl-NL" sz="2400" dirty="0"/>
              <a:t>kunt een metaal herkennen aan zijn </a:t>
            </a:r>
            <a:r>
              <a:rPr lang="nl-NL" sz="2400" dirty="0" smtClean="0"/>
              <a:t>eigenschappen.</a:t>
            </a:r>
          </a:p>
          <a:p>
            <a:r>
              <a:rPr lang="nl-NL" sz="2400" dirty="0" smtClean="0"/>
              <a:t>Je </a:t>
            </a:r>
            <a:r>
              <a:rPr lang="nl-NL" sz="2400" dirty="0"/>
              <a:t>kunt voorbeelden van metalen en niet-metalen noemen.</a:t>
            </a:r>
          </a:p>
        </p:txBody>
      </p:sp>
    </p:spTree>
    <p:extLst>
      <p:ext uri="{BB962C8B-B14F-4D97-AF65-F5344CB8AC3E}">
        <p14:creationId xmlns:p14="http://schemas.microsoft.com/office/powerpoint/2010/main" val="23500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Elementen en stoffen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nl-NL" b="1" dirty="0" smtClean="0"/>
              <a:t>Element: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Een stof die uit één soort atomen bestaat. Bijvoorbeeld alleen zuurstof (O</a:t>
            </a:r>
            <a:r>
              <a:rPr lang="nl-NL" sz="1800" dirty="0" smtClean="0"/>
              <a:t>2</a:t>
            </a:r>
            <a:r>
              <a:rPr lang="nl-NL" sz="2800" dirty="0" smtClean="0"/>
              <a:t>) of ijzer (Fe)</a:t>
            </a:r>
          </a:p>
          <a:p>
            <a:r>
              <a:rPr lang="nl-NL" b="1" dirty="0" smtClean="0"/>
              <a:t>Stof: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800" dirty="0" smtClean="0"/>
              <a:t>Kan ook uit meerdere soorten atomen bestaan. </a:t>
            </a:r>
            <a:br>
              <a:rPr lang="nl-NL" sz="2800" dirty="0" smtClean="0"/>
            </a:br>
            <a:r>
              <a:rPr lang="nl-NL" sz="2800" dirty="0" smtClean="0"/>
              <a:t>Bijvoorbeeld roest (Fe</a:t>
            </a:r>
            <a:r>
              <a:rPr lang="nl-NL" sz="2800" baseline="-25000" dirty="0" smtClean="0"/>
              <a:t>2</a:t>
            </a:r>
            <a:r>
              <a:rPr lang="nl-NL" sz="2800" dirty="0" smtClean="0"/>
              <a:t>O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)</a:t>
            </a:r>
            <a:r>
              <a:rPr lang="nl-NL" sz="2800" dirty="0" smtClean="0"/>
              <a:t> </a:t>
            </a:r>
            <a:br>
              <a:rPr lang="nl-NL" sz="28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 smtClean="0"/>
              <a:t>Als het uit verschillende typen atomen bestaat noemen we het een samengestelde stof of </a:t>
            </a:r>
            <a:r>
              <a:rPr lang="nl-NL" sz="2800" b="1" dirty="0" smtClean="0"/>
              <a:t>chemische verbinding</a:t>
            </a:r>
            <a:r>
              <a:rPr lang="nl-NL" sz="2800" dirty="0" smtClean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288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periodiek systeem bi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572500" cy="59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44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Afbeeldingsresultaat voor periodiek systeem meta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656"/>
            <a:ext cx="8664897" cy="582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059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WAT MOET JE DOEN?</a:t>
            </a:r>
            <a:br>
              <a:rPr lang="nl-NL" b="1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Lees </a:t>
            </a:r>
            <a:r>
              <a:rPr lang="nl-NL" sz="2400" dirty="0"/>
              <a:t>deze pagina: </a:t>
            </a:r>
            <a:r>
              <a:rPr lang="nl-NL" sz="2400" u="sng" dirty="0">
                <a:hlinkClick r:id="rId2"/>
              </a:rPr>
              <a:t>https://</a:t>
            </a:r>
            <a:r>
              <a:rPr lang="nl-NL" sz="2400" u="sng" dirty="0" smtClean="0">
                <a:hlinkClick r:id="rId2"/>
              </a:rPr>
              <a:t>docs.google.com/viewer?a=v&amp;pid=sites&amp;srcid=ZGVmYXVsdGRvbWFpbnxsZXNpbmhvdWR8Z3g6MjEzYjgzZmZlNzllYTEzYg</a:t>
            </a:r>
            <a:r>
              <a:rPr lang="nl-NL" sz="2400" u="sng" dirty="0" smtClean="0"/>
              <a:t/>
            </a:r>
            <a:br>
              <a:rPr lang="nl-NL" sz="2400" u="sng" dirty="0" smtClean="0"/>
            </a:br>
            <a:endParaRPr lang="nl-NL" sz="2400" dirty="0"/>
          </a:p>
          <a:p>
            <a:r>
              <a:rPr lang="nl-NL" sz="2400" dirty="0"/>
              <a:t>Maak de opdrachten 47 t/m 57. Mail de antwoorden naar </a:t>
            </a:r>
            <a:r>
              <a:rPr lang="nl-NL" sz="2400" u="sng" dirty="0">
                <a:hlinkClick r:id="rId3"/>
              </a:rPr>
              <a:t>t.lievense@wellant.nl</a:t>
            </a:r>
            <a:r>
              <a:rPr lang="nl-NL" sz="2400" dirty="0"/>
              <a:t> of neem ze mee tijdens de les.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9577733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153</Words>
  <Application>Microsoft Office PowerPoint</Application>
  <PresentationFormat>Diavoorstelling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Scheikunde</vt:lpstr>
      <vt:lpstr>Volgende week (19-2)</vt:lpstr>
      <vt:lpstr>Opdracht 1</vt:lpstr>
      <vt:lpstr>Leerdoelen</vt:lpstr>
      <vt:lpstr>Elementen en stoffen</vt:lpstr>
      <vt:lpstr>PowerPoint-presentatie</vt:lpstr>
      <vt:lpstr>PowerPoint-presentatie</vt:lpstr>
      <vt:lpstr>Opdracht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Scheikunde</dc:title>
  <dc:creator>Acer</dc:creator>
  <cp:lastModifiedBy>Acer</cp:lastModifiedBy>
  <cp:revision>4</cp:revision>
  <dcterms:created xsi:type="dcterms:W3CDTF">2018-02-11T12:58:46Z</dcterms:created>
  <dcterms:modified xsi:type="dcterms:W3CDTF">2018-02-11T13:44:08Z</dcterms:modified>
</cp:coreProperties>
</file>